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316" r:id="rId6"/>
    <p:sldId id="317" r:id="rId7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9"/>
    </p:embeddedFont>
    <p:embeddedFont>
      <p:font typeface="Londrina Solid" panose="020B0604020202020204" charset="0"/>
      <p:regular r:id="rId10"/>
    </p:embeddedFont>
    <p:embeddedFont>
      <p:font typeface="Roboto Condensed Light" panose="02000000000000000000" pitchFamily="2" charset="0"/>
      <p:regular r:id="rId11"/>
      <p: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14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fontAlgn="base"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there exists a language L for which there exists a T M, T that accepts every word in L and either rejects or loops for every word that is not in L is said to be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Recursively Enumerable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NP-HARD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None of the above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4788217" y="1995379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language L for which there exists a Turing Machine (TM) that accepts every word in L and either rejects or loops for every word not in L is not necessarily recursive.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 languages are those for which a TM can always decide whether a given word is in the language or not, without going into an infinite loop.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5969281" y="250503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Recursively Enumerable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language L for which there exists a TM that accepts every word in L and either rejects or loops for every word not in L is known as recursively enumerable (RE).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Recursively enumerable languages are those for which a TM can recognize words in the language, but may not halt or reject words outside the language.</a:t>
            </a:r>
          </a:p>
          <a:p>
            <a:pPr marL="342900" indent="-342900">
              <a:buFont typeface="+mj-lt"/>
              <a:buAutoNum type="alphaLcParenR" startAt="2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450457" y="27296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NP-HARD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concept of NP-Hardness is not applicable in this context.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NP-Hard problems are a class of decision problems for which if you could solve one of them in polynomial time, you could solve all problems in the class in polynomial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NP-Hard problems are typically related to optimization or decision problems, such as the Traveling Salesman Problem or Boolean Satisfiability Problem.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322</Words>
  <Application>Microsoft Office PowerPoint</Application>
  <PresentationFormat>On-screen Show (16:9)</PresentationFormat>
  <Paragraphs>38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14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19</cp:revision>
  <dcterms:modified xsi:type="dcterms:W3CDTF">2024-04-15T10:06:27Z</dcterms:modified>
</cp:coreProperties>
</file>